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76EA9-9993-4806-A92C-CF057AD96D0F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1E4A-9878-40E2-8E0D-7B804E53DE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76EA9-9993-4806-A92C-CF057AD96D0F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1E4A-9878-40E2-8E0D-7B804E53DE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76EA9-9993-4806-A92C-CF057AD96D0F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1E4A-9878-40E2-8E0D-7B804E53DE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76EA9-9993-4806-A92C-CF057AD96D0F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1E4A-9878-40E2-8E0D-7B804E53DE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76EA9-9993-4806-A92C-CF057AD96D0F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1E4A-9878-40E2-8E0D-7B804E53DE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76EA9-9993-4806-A92C-CF057AD96D0F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1E4A-9878-40E2-8E0D-7B804E53DE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76EA9-9993-4806-A92C-CF057AD96D0F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1E4A-9878-40E2-8E0D-7B804E53DE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76EA9-9993-4806-A92C-CF057AD96D0F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1E4A-9878-40E2-8E0D-7B804E53DE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76EA9-9993-4806-A92C-CF057AD96D0F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1E4A-9878-40E2-8E0D-7B804E53DE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76EA9-9993-4806-A92C-CF057AD96D0F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1E4A-9878-40E2-8E0D-7B804E53DE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76EA9-9993-4806-A92C-CF057AD96D0F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31E4A-9878-40E2-8E0D-7B804E53DE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76EA9-9993-4806-A92C-CF057AD96D0F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31E4A-9878-40E2-8E0D-7B804E53DE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28670"/>
            <a:ext cx="7772400" cy="5715039"/>
          </a:xfrm>
        </p:spPr>
        <p:txBody>
          <a:bodyPr numCol="2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Tense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Shallow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Rationally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Nutritious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Essential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Positive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Tired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Proportion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Snarled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Groaned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Stammer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Strain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68579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Personal </a:t>
            </a:r>
            <a:r>
              <a:rPr lang="en-US" sz="9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letters</a:t>
            </a:r>
            <a:endParaRPr lang="ru-RU" sz="9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643709"/>
            <a:ext cx="8229600" cy="214290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шаблон письм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3"/>
            <a:ext cx="8072494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929718" cy="6429420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Dear </a:t>
            </a:r>
            <a:r>
              <a:rPr lang="en-US" sz="3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Simon</a:t>
            </a:r>
            <a:endParaRPr lang="ru-RU" sz="3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Thanks for your letter. </a:t>
            </a:r>
            <a:r>
              <a:rPr lang="en-US" sz="3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It was great/lovely to hear from you.</a:t>
            </a:r>
            <a:r>
              <a:rPr lang="ru-RU" sz="3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Thanks </a:t>
            </a:r>
            <a:r>
              <a:rPr lang="en-US" sz="3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for sending me</a:t>
            </a:r>
            <a:r>
              <a:rPr lang="en-US" sz="3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ru-RU" sz="3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US" sz="3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Please write to me again soon</a:t>
            </a:r>
            <a:r>
              <a:rPr lang="en-US" sz="3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and tell me all your news</a:t>
            </a:r>
            <a:r>
              <a:rPr lang="en-US" sz="3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endParaRPr lang="ru-RU" sz="3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endParaRPr lang="ru-RU" sz="3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 Simon! </a:t>
            </a:r>
          </a:p>
          <a:p>
            <a:r>
              <a:rPr lang="en-US" sz="3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Your last letter was a real surprise. </a:t>
            </a:r>
          </a:p>
          <a:p>
            <a:r>
              <a:rPr lang="en-US" sz="3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Wish me luck!</a:t>
            </a:r>
            <a:r>
              <a:rPr lang="en-US" sz="3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3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Lots of love, </a:t>
            </a:r>
          </a:p>
          <a:p>
            <a:r>
              <a:rPr lang="en-US" sz="3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Drop me a letter when you can.</a:t>
            </a:r>
            <a:endParaRPr lang="ru-RU" sz="39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571480"/>
            <a:ext cx="4829180" cy="5554683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most formal</a:t>
            </a:r>
          </a:p>
          <a:p>
            <a:endParaRPr lang="en-US" sz="5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5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least formal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80" y="571480"/>
            <a:ext cx="3400420" cy="5554683"/>
          </a:xfrm>
        </p:spPr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sz="5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stranger you have spoken to on the phone</a:t>
            </a:r>
            <a:endParaRPr lang="en-US" sz="5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6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good friend</a:t>
            </a:r>
            <a:endParaRPr lang="ru-RU" sz="6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Thank you for the lesson!</a:t>
            </a:r>
            <a:endParaRPr lang="ru-RU" sz="9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93</Words>
  <Application>Microsoft Office PowerPoint</Application>
  <PresentationFormat>Экран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Tense Shallow Rationally Nutritious Essential Positive   Tired Proportion Snarled Groaned Stammer Strain   </vt:lpstr>
      <vt:lpstr>Personal letters</vt:lpstr>
      <vt:lpstr>Слайд 3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Tense Shallow Rationally Nutritious Essential Positive   Tired Proportion Snarled Groaned Stammer Strain</dc:title>
  <dc:creator>irina</dc:creator>
  <cp:lastModifiedBy>irina</cp:lastModifiedBy>
  <cp:revision>9</cp:revision>
  <dcterms:created xsi:type="dcterms:W3CDTF">2017-01-19T17:01:40Z</dcterms:created>
  <dcterms:modified xsi:type="dcterms:W3CDTF">2017-01-20T04:30:48Z</dcterms:modified>
</cp:coreProperties>
</file>